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3715-5987-F5F8-04C3-D1838C49E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8EDCE-52D6-DEAF-5DD3-E65F70B8B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A696-CCD1-A1B8-136E-993CCBC9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53DF9-936C-086B-F0E1-D52FBD63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144EE-0A39-E637-C428-D07226B9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540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3418-89AE-CB48-2F94-F9B65CFC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F906D-F286-B247-F999-E715E5FE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1BA03-5C7D-64DC-5D27-08C94C55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9A07D-E341-CAA8-EAD0-B3DA4411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81727-B036-A537-6A87-27476C8B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8907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77DC5-136D-8065-DB90-94EA3CA8B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6E241-FC13-83FF-C104-510E7C548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B8510-46F6-834D-EFE2-1CCEDDCA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1ADFD-936E-F669-31BB-5F66216E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32E79-188F-5C65-5247-D828FB52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28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1B41-3BFC-4625-6A7A-88CEC12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0C5DA-FCD7-27A1-038B-173DC634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BD31A-90A7-FDE5-59A4-356FB86A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A6561-026F-506C-C3CB-38301BB2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42B4E-512B-23B0-85CC-FDA6FA02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195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9962-5BEC-ABEF-071C-14E0798D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0DD9E-F7DB-9193-F7AF-6C0EE2720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4BF4D-E7BF-A224-C8A0-AE4E0D7D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0138-7410-89C1-0582-141628B3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8A81-45FE-4CF9-5A85-AF54F6AE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0077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F884-AF98-F915-3D89-1DA85A5A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DE8D-5229-43E9-CC69-D51536DB7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1E37D-20C1-BA86-9EC2-59FBEB23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27AE3-846E-D782-759C-73156A0E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0994E-71AC-371D-CA7D-FB71C399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4FB58-B7CF-FAA4-56CB-EBCFA6A8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4938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9464-0B4D-8147-E71B-A08DCF1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9B794-CAEA-0B11-6CF5-1C9F85C45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7B0CC-8248-066A-F922-2B9573F72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F98C0-CFED-97BA-52EE-E9D15AC93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45CE5-8E6F-D574-74B3-02F0AC9B4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76340-BE94-009D-29C4-2CF28154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D0F05-E6E4-0ED1-00C1-5935AE7C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50B21-F063-A83A-93F5-9CF1A1AA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294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8795-9815-4E31-7026-9DFEE9D2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DE905-A1D4-7F9D-4D86-00F68C91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8060B-6DA9-7FDF-48AB-750B63C0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B7F34-2132-B95A-BA19-18D7868B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3741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26D03-CDC6-67DB-50EF-851B8897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BAFFC-ED79-1897-CDC6-26E9E850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65340-1738-EE3C-6D87-36D26AB1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4737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4B21-9B44-3DF2-B2F4-A16EFE3E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C4935-4F62-0C9A-AF38-6C14D40B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3CF94-C03C-AC14-6248-6A66DDADA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E76B0-A3B5-917F-B512-1AAD728A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F4DC-7568-F302-656B-34DD74A4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4835E-1D79-4D5F-197B-0FFD6976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6849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5C90-2EA0-487D-FFB5-A0CAC41F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8AA03-2F1B-754A-0795-B5F872E50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D492B-A478-917A-EFF0-36F37A063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FCB13-17E5-9F9D-E95A-040F79CB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C06-C48B-57D9-BA90-9876E36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A8401-F735-6008-9AF8-ABD1799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1010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274D4-A338-9378-135D-02473EDA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54353-CAB1-65E4-625C-4BD0835E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1C8CC-FFBD-A6E9-31AC-F98145BAE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F44E-0D60-7E42-9D5B-FE45E053E873}" type="datetimeFigureOut">
              <a:rPr lang="en-PK" smtClean="0"/>
              <a:t>31/05/2022</a:t>
            </a:fld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89BDF-32DE-5AC8-B5B5-AE63B3F08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579D5-88EA-6A05-A8AD-E05F860D2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2CE95-36DA-E345-B2FC-FFB4A711E2B5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626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C411-1CEF-FAAE-1F2C-DD2CB8B2F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AI-2002</a:t>
            </a:r>
            <a:br>
              <a:rPr lang="en-GB" dirty="0"/>
            </a:br>
            <a:r>
              <a:rPr lang="en-PK" dirty="0"/>
              <a:t>AI Project Prtesentaiton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89DCC-5A62-1933-943F-72E61BFB06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Fajr Naveed </a:t>
            </a:r>
            <a:r>
              <a:rPr lang="en-PK" dirty="0"/>
              <a:t>– </a:t>
            </a:r>
            <a:r>
              <a:rPr lang="en-US" dirty="0"/>
              <a:t>18I-0436</a:t>
            </a:r>
            <a:endParaRPr lang="en-PK" dirty="0"/>
          </a:p>
          <a:p>
            <a:r>
              <a:rPr lang="en-US" dirty="0"/>
              <a:t>Muhammad Taimur</a:t>
            </a:r>
            <a:r>
              <a:rPr lang="en-PK" dirty="0"/>
              <a:t>– </a:t>
            </a:r>
            <a:r>
              <a:rPr lang="en-US" dirty="0"/>
              <a:t>19I-0674</a:t>
            </a:r>
            <a:endParaRPr lang="en-PK" dirty="0"/>
          </a:p>
          <a:p>
            <a:r>
              <a:rPr lang="en-US" dirty="0"/>
              <a:t>Ahmad Arif </a:t>
            </a:r>
            <a:r>
              <a:rPr lang="en-PK" dirty="0"/>
              <a:t>– </a:t>
            </a:r>
            <a:r>
              <a:rPr lang="en-US" dirty="0"/>
              <a:t>18I-1661</a:t>
            </a: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5620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6195-FB9D-1EEF-5E20-63763195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Dataset Geenration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E4C38-426B-780E-9D3D-8192FD6F9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generated multiple datasets to work with our model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was created using pandas on .csv</a:t>
            </a:r>
          </a:p>
          <a:p>
            <a:pPr>
              <a:lnSpc>
                <a:spcPct val="150000"/>
              </a:lnSpc>
            </a:pPr>
            <a:r>
              <a:rPr lang="en-US" dirty="0"/>
              <a:t>Keyboard library was used to manually run the car</a:t>
            </a:r>
          </a:p>
          <a:p>
            <a:pPr>
              <a:lnSpc>
                <a:spcPct val="150000"/>
              </a:lnSpc>
            </a:pPr>
            <a:r>
              <a:rPr lang="en-US" dirty="0"/>
              <a:t>Multiple datasets were created on .txt to work with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5331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Dataset Geenration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45EF95-F9AB-A7DE-7423-A0505A12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1155"/>
            <a:ext cx="10515600" cy="4201457"/>
          </a:xfrm>
        </p:spPr>
      </p:pic>
    </p:spTree>
    <p:extLst>
      <p:ext uri="{BB962C8B-B14F-4D97-AF65-F5344CB8AC3E}">
        <p14:creationId xmlns:p14="http://schemas.microsoft.com/office/powerpoint/2010/main" val="123129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E27-7B95-2390-B0C6-6B580AB9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data preprocessing we used Keras and TensorFlow libraries to train the dataset</a:t>
            </a:r>
          </a:p>
          <a:p>
            <a:r>
              <a:rPr lang="en-US" dirty="0"/>
              <a:t>The movement of AI model was based on the sensors and the actuator values predicted the best move.</a:t>
            </a:r>
          </a:p>
          <a:p>
            <a:r>
              <a:rPr lang="en-US" dirty="0"/>
              <a:t>We however failed to load our .csv file successfully onto the model because of the lists that generated during creation of dataset.</a:t>
            </a:r>
          </a:p>
          <a:p>
            <a:r>
              <a:rPr lang="en-US" dirty="0"/>
              <a:t>The track and opponent sensors created a list that were unable to load onto TensorFlow.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3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E27-7B95-2390-B0C6-6B580AB9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features selected to move the car automatically were its sensors and the actuators that controlled the car.</a:t>
            </a:r>
          </a:p>
          <a:p>
            <a:pPr>
              <a:lnSpc>
                <a:spcPct val="150000"/>
              </a:lnSpc>
            </a:pPr>
            <a:r>
              <a:rPr lang="en-US" dirty="0"/>
              <a:t>We selected more features in hope that we would be able to train the model quickly based on the number of sensors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2646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Model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E27-7B95-2390-B0C6-6B580AB9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we selected was tensor flow</a:t>
            </a:r>
          </a:p>
          <a:p>
            <a:r>
              <a:rPr lang="en-US" dirty="0"/>
              <a:t>We chose it because of its vast libraries and functions to easily work with</a:t>
            </a:r>
          </a:p>
          <a:p>
            <a:r>
              <a:rPr lang="en-US" dirty="0"/>
              <a:t>However the model failed to load list onto TensorFlow which caused problems for us.</a:t>
            </a:r>
          </a:p>
        </p:txBody>
      </p:sp>
    </p:spTree>
    <p:extLst>
      <p:ext uri="{BB962C8B-B14F-4D97-AF65-F5344CB8AC3E}">
        <p14:creationId xmlns:p14="http://schemas.microsoft.com/office/powerpoint/2010/main" val="29726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E27-7B95-2390-B0C6-6B580AB9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were successful in creating dataset in .csv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was unable to import onto TensorFlow due to lists being created in the dataset</a:t>
            </a:r>
          </a:p>
          <a:p>
            <a:pPr>
              <a:lnSpc>
                <a:spcPct val="150000"/>
              </a:lnSpc>
            </a:pPr>
            <a:r>
              <a:rPr lang="en-US" dirty="0"/>
              <a:t>We tried to import dataset onto Keras using .txt but that didn’t work</a:t>
            </a:r>
          </a:p>
          <a:p>
            <a:pPr>
              <a:lnSpc>
                <a:spcPct val="150000"/>
              </a:lnSpc>
            </a:pPr>
            <a:r>
              <a:rPr lang="en-US" dirty="0"/>
              <a:t>The car was unable to be driven automatically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707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849-0BED-5F24-07F5-EC70974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Model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8E27-7B95-2390-B0C6-6B580AB9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dataset was created using pandas, creating .csv and.txt</a:t>
            </a:r>
          </a:p>
          <a:p>
            <a:pPr>
              <a:lnSpc>
                <a:spcPct val="150000"/>
              </a:lnSpc>
            </a:pPr>
            <a:r>
              <a:rPr lang="en-US" dirty="0"/>
              <a:t>The model was not able to load the dataset created </a:t>
            </a:r>
          </a:p>
          <a:p>
            <a:pPr>
              <a:lnSpc>
                <a:spcPct val="150000"/>
              </a:lnSpc>
            </a:pPr>
            <a:r>
              <a:rPr lang="en-US" dirty="0"/>
              <a:t>The model failed to run the car automatically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3085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7FA9-375F-7B94-8C7B-C5658DDB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Demo</a:t>
            </a:r>
          </a:p>
        </p:txBody>
      </p:sp>
      <p:pic>
        <p:nvPicPr>
          <p:cNvPr id="4" name="C__Program Files (x86)_torcs_wtorcs.exe 2022-05-31 23-25-28">
            <a:hlinkClick r:id="" action="ppaction://media"/>
            <a:extLst>
              <a:ext uri="{FF2B5EF4-FFF2-40B4-BE49-F238E27FC236}">
                <a16:creationId xmlns:a16="http://schemas.microsoft.com/office/drawing/2014/main" id="{E90FC4AB-8F2B-3A9C-2DAF-75D2030F0F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7465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299</Words>
  <Application>Microsoft Office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AI-2002 AI Project Prtesentaiton</vt:lpstr>
      <vt:lpstr>Dataset Geenration</vt:lpstr>
      <vt:lpstr>Dataset Geenration</vt:lpstr>
      <vt:lpstr>Data Preprocessing </vt:lpstr>
      <vt:lpstr>Feature Selection</vt:lpstr>
      <vt:lpstr>Model selection </vt:lpstr>
      <vt:lpstr>Results</vt:lpstr>
      <vt:lpstr>Model Integration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AI-2002 AI Project Prtesentaiton</dc:title>
  <dc:creator>Saad Salman</dc:creator>
  <cp:lastModifiedBy>Ahmad Arif</cp:lastModifiedBy>
  <cp:revision>4</cp:revision>
  <dcterms:created xsi:type="dcterms:W3CDTF">2022-05-30T09:29:26Z</dcterms:created>
  <dcterms:modified xsi:type="dcterms:W3CDTF">2022-05-31T18:28:10Z</dcterms:modified>
</cp:coreProperties>
</file>